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73" r:id="rId1"/>
  </p:sldMasterIdLst>
  <p:sldIdLst>
    <p:sldId id="256" r:id="rId2"/>
    <p:sldId id="268" r:id="rId3"/>
    <p:sldId id="270" r:id="rId4"/>
    <p:sldId id="274" r:id="rId5"/>
    <p:sldId id="269" r:id="rId6"/>
    <p:sldId id="287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7" r:id="rId15"/>
    <p:sldId id="283" r:id="rId16"/>
    <p:sldId id="281" r:id="rId17"/>
    <p:sldId id="276" r:id="rId18"/>
    <p:sldId id="280" r:id="rId19"/>
    <p:sldId id="277" r:id="rId20"/>
    <p:sldId id="279" r:id="rId21"/>
    <p:sldId id="298" r:id="rId22"/>
    <p:sldId id="28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3" d="100"/>
          <a:sy n="103" d="100"/>
        </p:scale>
        <p:origin x="63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45214-D4A0-4813-8B6B-010D3C61B6E3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6D6E0-1C45-4B5F-9FF1-769134CCB7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43601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45214-D4A0-4813-8B6B-010D3C61B6E3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6D6E0-1C45-4B5F-9FF1-769134CCB7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863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45214-D4A0-4813-8B6B-010D3C61B6E3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6D6E0-1C45-4B5F-9FF1-769134CCB7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0700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45214-D4A0-4813-8B6B-010D3C61B6E3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6D6E0-1C45-4B5F-9FF1-769134CCB7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7695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45214-D4A0-4813-8B6B-010D3C61B6E3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6D6E0-1C45-4B5F-9FF1-769134CCB7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24800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45214-D4A0-4813-8B6B-010D3C61B6E3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6D6E0-1C45-4B5F-9FF1-769134CCB7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26542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45214-D4A0-4813-8B6B-010D3C61B6E3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6D6E0-1C45-4B5F-9FF1-769134CCB7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1427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45214-D4A0-4813-8B6B-010D3C61B6E3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6D6E0-1C45-4B5F-9FF1-769134CCB7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95810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45214-D4A0-4813-8B6B-010D3C61B6E3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6D6E0-1C45-4B5F-9FF1-769134CCB7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096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45214-D4A0-4813-8B6B-010D3C61B6E3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6D6E0-1C45-4B5F-9FF1-769134CCB7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196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45214-D4A0-4813-8B6B-010D3C61B6E3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6D6E0-1C45-4B5F-9FF1-769134CCB7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7220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45214-D4A0-4813-8B6B-010D3C61B6E3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6D6E0-1C45-4B5F-9FF1-769134CCB7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2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45214-D4A0-4813-8B6B-010D3C61B6E3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6D6E0-1C45-4B5F-9FF1-769134CCB7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0380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6BE45214-D4A0-4813-8B6B-010D3C61B6E3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B8B6D6E0-1C45-4B5F-9FF1-769134CCB7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1146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BE45214-D4A0-4813-8B6B-010D3C61B6E3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B8B6D6E0-1C45-4B5F-9FF1-769134CCB7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0217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74" r:id="rId1"/>
    <p:sldLayoutId id="2147484075" r:id="rId2"/>
    <p:sldLayoutId id="2147484076" r:id="rId3"/>
    <p:sldLayoutId id="2147484077" r:id="rId4"/>
    <p:sldLayoutId id="2147484078" r:id="rId5"/>
    <p:sldLayoutId id="2147484079" r:id="rId6"/>
    <p:sldLayoutId id="2147484080" r:id="rId7"/>
    <p:sldLayoutId id="2147484081" r:id="rId8"/>
    <p:sldLayoutId id="2147484082" r:id="rId9"/>
    <p:sldLayoutId id="2147484083" r:id="rId10"/>
    <p:sldLayoutId id="2147484084" r:id="rId11"/>
    <p:sldLayoutId id="2147484085" r:id="rId12"/>
    <p:sldLayoutId id="2147484086" r:id="rId13"/>
    <p:sldLayoutId id="2147484087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aGFcwuwYxfY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83728-C686-430F-A303-9607951714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Level 6 Group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24D1A7-EBA7-448C-8647-810F32B97D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408853"/>
            <a:ext cx="5245916" cy="1655762"/>
          </a:xfrm>
        </p:spPr>
        <p:txBody>
          <a:bodyPr/>
          <a:lstStyle/>
          <a:p>
            <a:r>
              <a:rPr lang="en-GB" b="1" dirty="0"/>
              <a:t>Elliot Chester, George Heath-Collins, Thomas McCarthy and Thomas McLaren</a:t>
            </a:r>
          </a:p>
        </p:txBody>
      </p:sp>
    </p:spTree>
    <p:extLst>
      <p:ext uri="{BB962C8B-B14F-4D97-AF65-F5344CB8AC3E}">
        <p14:creationId xmlns:p14="http://schemas.microsoft.com/office/powerpoint/2010/main" val="2872133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25749-E9F3-4698-89D0-CC57789F9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Addressing Criticism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E4CD87-0A07-4482-B2A1-89F53BDC8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092" y="2220687"/>
            <a:ext cx="8443167" cy="474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876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25749-E9F3-4698-89D0-CC57789F9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Game Over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4A22B5-1D8C-47C4-AAD4-E2B071CBD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879" y="2920278"/>
            <a:ext cx="4945265" cy="27817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B86548-811A-41B8-9188-5F1195455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58" y="2920278"/>
            <a:ext cx="4945265" cy="278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93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BE991-2E73-4CDC-91D0-E3AEB93A3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Game Over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45744-A7C1-4D56-BD07-6B6233496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D1662-868A-46E9-8529-EC821A168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24" y="2908126"/>
            <a:ext cx="4945265" cy="2781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560C21-7D03-4781-B7F5-0405E7623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888" y="2908126"/>
            <a:ext cx="4945265" cy="278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254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520D4-B0EE-43C1-A27D-3F55D1FA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Game Over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B0F73-6CD7-4D70-83A7-D6224272B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BB39B2-895D-4088-8097-60635454E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85" y="2960672"/>
            <a:ext cx="4945265" cy="2781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52974C-D017-43A4-B5BB-D8B584BF0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955" y="2960672"/>
            <a:ext cx="4945265" cy="278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81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AE2C7-A8C7-42A7-9C44-105FC9794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Upgrading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24EBE-79C9-4753-B30B-9A35F9F89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727" y="2774301"/>
            <a:ext cx="10554574" cy="3636511"/>
          </a:xfrm>
        </p:spPr>
        <p:txBody>
          <a:bodyPr/>
          <a:lstStyle/>
          <a:p>
            <a:r>
              <a:rPr lang="en-GB" sz="2800" b="1" dirty="0"/>
              <a:t>Players can use seeds                                                                    to plant or upgrade trees</a:t>
            </a:r>
          </a:p>
          <a:p>
            <a:r>
              <a:rPr lang="en-GB" sz="2800" b="1" dirty="0"/>
              <a:t>Higher levels give more                                                                   fruit</a:t>
            </a:r>
          </a:p>
          <a:p>
            <a:r>
              <a:rPr lang="en-GB" sz="2800" b="1" dirty="0"/>
              <a:t>If Players want to replace                                                              a tree with another, it resets                                                               the level</a:t>
            </a:r>
          </a:p>
          <a:p>
            <a:pPr marL="0" indent="0">
              <a:buNone/>
            </a:pPr>
            <a:endParaRPr lang="en-GB" b="1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327ACDC0-EC19-4CC3-85B0-BACC43CF6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836" y="2256606"/>
            <a:ext cx="6387738" cy="425849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8573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1BA72-5E30-41E6-82F5-894AEE2F7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Meaningful Decisions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368C05B-99E8-4EC9-A5FF-922BB3B33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b="1" dirty="0"/>
              <a:t>Each Fruit affects one STAT massively and another minorly</a:t>
            </a:r>
          </a:p>
          <a:p>
            <a:r>
              <a:rPr lang="en-GB" sz="2800" b="1" dirty="0"/>
              <a:t>There 3 Tree Spaces</a:t>
            </a:r>
          </a:p>
          <a:p>
            <a:r>
              <a:rPr lang="en-GB" sz="2800" b="1" dirty="0"/>
              <a:t>Players can rapidly increase 3 STATs at a time</a:t>
            </a:r>
          </a:p>
          <a:p>
            <a:r>
              <a:rPr lang="en-GB" sz="2800" b="1" dirty="0"/>
              <a:t>If each Tree is different, all STATs can be raised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2931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4786B-6626-4F61-8687-0988B350D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STATs and Affinity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68F4A-C1D1-478C-8E52-35DE6142C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b="1" dirty="0"/>
              <a:t>Pets have 5 upgradeable STATs</a:t>
            </a:r>
          </a:p>
          <a:p>
            <a:r>
              <a:rPr lang="en-GB" sz="2800" b="1" dirty="0"/>
              <a:t>Each STAT has an ‘Affinity’</a:t>
            </a:r>
          </a:p>
          <a:p>
            <a:r>
              <a:rPr lang="en-GB" sz="2800" b="1" dirty="0"/>
              <a:t>Each STAT has a Level</a:t>
            </a:r>
          </a:p>
          <a:p>
            <a:r>
              <a:rPr lang="en-GB" sz="2800" b="1" dirty="0"/>
              <a:t>Each STAT has an Actual Value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FCBD4A-6B31-4A77-BC77-D7CDECC62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7203" y="2499110"/>
            <a:ext cx="3212065" cy="335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68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AE2C7-A8C7-42A7-9C44-105FC9794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Caring for your pet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24EBE-79C9-4753-B30B-9A35F9F89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b="1" dirty="0"/>
              <a:t>Each pet has a mood meter</a:t>
            </a:r>
          </a:p>
          <a:p>
            <a:r>
              <a:rPr lang="en-GB" sz="2800" b="1" dirty="0"/>
              <a:t>Keeping pets happy will keep them engaging with you</a:t>
            </a:r>
          </a:p>
          <a:p>
            <a:r>
              <a:rPr lang="en-GB" sz="2800" b="1" dirty="0"/>
              <a:t>Neglecting your pet will decrease it’s mood</a:t>
            </a:r>
          </a:p>
          <a:p>
            <a:r>
              <a:rPr lang="en-GB" sz="2800" b="1" dirty="0"/>
              <a:t>If your pet is sad, it will avoid interaction</a:t>
            </a:r>
          </a:p>
          <a:p>
            <a:pPr marL="0" indent="0">
              <a:buNone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144351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1AA5D-62B3-42ED-B350-B1FE97077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Representing mood in Gaia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3500E-3FFE-4151-8777-8E61A7128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A0EF04-E5D4-4AC4-84FD-134043F5E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28" y="3065298"/>
            <a:ext cx="3467532" cy="19504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ED2710-FB02-4A15-81C1-24A35C51A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010" y="3065298"/>
            <a:ext cx="3467533" cy="195048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3F13AB5-2AE4-430F-A5CC-BAEB55AF85B5}"/>
              </a:ext>
            </a:extLst>
          </p:cNvPr>
          <p:cNvSpPr/>
          <p:nvPr/>
        </p:nvSpPr>
        <p:spPr>
          <a:xfrm>
            <a:off x="5011118" y="3746073"/>
            <a:ext cx="2169762" cy="588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8594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4C426-0631-47E4-BC21-E759BB2BC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Loss Aversion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EDDCD-FC25-4664-A00E-E9ACE0E1F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b="1" dirty="0"/>
              <a:t>Is used to encourage players to remain engaged with their pets and the game space</a:t>
            </a:r>
          </a:p>
          <a:p>
            <a:r>
              <a:rPr lang="en-GB" sz="2800" b="1" dirty="0"/>
              <a:t>Fruit will rot on trees </a:t>
            </a:r>
          </a:p>
          <a:p>
            <a:r>
              <a:rPr lang="en-GB" sz="2800" b="1" dirty="0"/>
              <a:t>Pet mood decreases over time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2B639826-5218-4100-BCA3-27C96548B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943" y="4040542"/>
            <a:ext cx="6783355" cy="341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990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Gaia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b="1" dirty="0"/>
              <a:t>Designed for mobile and tablet</a:t>
            </a:r>
          </a:p>
          <a:p>
            <a:r>
              <a:rPr lang="en-GB" sz="2800" b="1" dirty="0"/>
              <a:t>Single Player with Network Connectivity</a:t>
            </a:r>
          </a:p>
          <a:p>
            <a:r>
              <a:rPr lang="en-GB" sz="2800" b="1" dirty="0"/>
              <a:t>Pet simulation game</a:t>
            </a:r>
          </a:p>
          <a:p>
            <a:r>
              <a:rPr lang="en-GB" sz="2800" b="1" dirty="0"/>
              <a:t>Easy fun with focus on relaxation and nurturing behaviour</a:t>
            </a:r>
          </a:p>
          <a:p>
            <a:r>
              <a:rPr lang="en-GB" sz="2800" b="1" dirty="0"/>
              <a:t>Designed for children between 7 and 14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951175-71BA-4AA3-8E24-71DE86DCD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694" y="4011724"/>
            <a:ext cx="5852172" cy="329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31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5262F-72F7-4ED9-AD00-F5453D633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Variable Reward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1245C-E0C2-4283-A717-4582A2ED5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774301"/>
            <a:ext cx="10554574" cy="3636511"/>
          </a:xfrm>
        </p:spPr>
        <p:txBody>
          <a:bodyPr>
            <a:normAutofit/>
          </a:bodyPr>
          <a:lstStyle/>
          <a:p>
            <a:r>
              <a:rPr lang="en-GB" sz="2800" b="1" dirty="0"/>
              <a:t>1 in 5 chance of receiving a gift from a pet upon levelling up</a:t>
            </a:r>
          </a:p>
          <a:p>
            <a:r>
              <a:rPr lang="en-GB" sz="2800" b="1" dirty="0"/>
              <a:t>Random chance of Meteor Event occurring between 4-8 mins</a:t>
            </a:r>
          </a:p>
          <a:p>
            <a:r>
              <a:rPr lang="en-GB" sz="2800" b="1" dirty="0"/>
              <a:t>1 in 10 chance of a </a:t>
            </a:r>
            <a:r>
              <a:rPr lang="en-GB" sz="2800" b="1"/>
              <a:t>STAT Affinity                                          </a:t>
            </a:r>
            <a:r>
              <a:rPr lang="en-GB" sz="2800" b="1" dirty="0"/>
              <a:t>increasing when pets are bred</a:t>
            </a:r>
          </a:p>
          <a:p>
            <a:endParaRPr lang="en-GB" sz="2800" b="1" dirty="0"/>
          </a:p>
          <a:p>
            <a:endParaRPr lang="en-GB"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983139-0F09-42A9-9464-31F0137F7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739" y="4036484"/>
            <a:ext cx="4670156" cy="262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476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F590A-8B41-486F-8554-5AFC1F778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Contest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0044133-FBB1-48CC-9040-D384C4CCA0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250" r="90000">
                        <a14:foregroundMark x1="8438" y1="23796" x2="8438" y2="23796"/>
                        <a14:foregroundMark x1="6250" y1="37222" x2="6250" y2="37222"/>
                        <a14:backgroundMark x1="4115" y1="8704" x2="4115" y2="87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31" t="2791" r="14772" b="-2791"/>
          <a:stretch/>
        </p:blipFill>
        <p:spPr>
          <a:xfrm>
            <a:off x="457200" y="2736552"/>
            <a:ext cx="5458408" cy="4121448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7C21F98-32EC-4063-86C6-61B852109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952" y="2633911"/>
            <a:ext cx="7327019" cy="412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72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A66F-AC71-4EA6-B309-BBC5362B4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8C6F4-8610-4998-A634-E386DAEF6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541" y="2541068"/>
            <a:ext cx="10554574" cy="3636511"/>
          </a:xfrm>
        </p:spPr>
        <p:txBody>
          <a:bodyPr>
            <a:normAutofit/>
          </a:bodyPr>
          <a:lstStyle/>
          <a:p>
            <a:r>
              <a:rPr lang="en-GB" sz="3600" b="1" dirty="0"/>
              <a:t>Any Questions?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DAF5CA-AAE0-4E9A-A1A2-7CCBD65B2B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07" b="7625"/>
          <a:stretch/>
        </p:blipFill>
        <p:spPr>
          <a:xfrm flipH="1">
            <a:off x="9476733" y="3294656"/>
            <a:ext cx="1930821" cy="3040851"/>
          </a:xfrm>
          <a:prstGeom prst="rect">
            <a:avLst/>
          </a:prstGeom>
        </p:spPr>
      </p:pic>
      <p:pic>
        <p:nvPicPr>
          <p:cNvPr id="7" name="Picture 6" descr="A close up of a necklace&#10;&#10;Description generated with high confidence">
            <a:extLst>
              <a:ext uri="{FF2B5EF4-FFF2-40B4-BE49-F238E27FC236}">
                <a16:creationId xmlns:a16="http://schemas.microsoft.com/office/drawing/2014/main" id="{D21988FD-3740-4AE4-A801-A4E723976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455" y="4009162"/>
            <a:ext cx="5852172" cy="3291847"/>
          </a:xfrm>
          <a:prstGeom prst="rect">
            <a:avLst/>
          </a:prstGeom>
        </p:spPr>
      </p:pic>
      <p:pic>
        <p:nvPicPr>
          <p:cNvPr id="11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8090EB5-0027-43A1-B724-A786A3D9D2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" r="82015" b="67051"/>
          <a:stretch/>
        </p:blipFill>
        <p:spPr>
          <a:xfrm>
            <a:off x="9288732" y="5527757"/>
            <a:ext cx="573114" cy="64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65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Psychographic			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b="1" dirty="0"/>
              <a:t>Sally</a:t>
            </a:r>
          </a:p>
          <a:p>
            <a:r>
              <a:rPr lang="en-GB" sz="2800" b="1" dirty="0"/>
              <a:t>Aged 14</a:t>
            </a:r>
          </a:p>
          <a:p>
            <a:r>
              <a:rPr lang="en-GB" sz="2800" b="1" dirty="0"/>
              <a:t>Female</a:t>
            </a:r>
          </a:p>
          <a:p>
            <a:r>
              <a:rPr lang="en-GB" sz="2800" b="1" dirty="0"/>
              <a:t>Grade 2 in Clarinet</a:t>
            </a:r>
          </a:p>
          <a:p>
            <a:r>
              <a:rPr lang="en-GB" sz="2800" b="1" dirty="0"/>
              <a:t>She lives with her Mum                                                                       and two siblings</a:t>
            </a:r>
          </a:p>
        </p:txBody>
      </p:sp>
      <p:pic>
        <p:nvPicPr>
          <p:cNvPr id="5" name="Picture 4" descr="Image result for teenage girl">
            <a:extLst>
              <a:ext uri="{FF2B5EF4-FFF2-40B4-BE49-F238E27FC236}">
                <a16:creationId xmlns:a16="http://schemas.microsoft.com/office/drawing/2014/main" id="{FAE3AC04-ED43-4852-8329-3177B45C65F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729" y="2396290"/>
            <a:ext cx="4948251" cy="36365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2300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Gaia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sz="2800" b="1" u="sng" dirty="0"/>
          </a:p>
          <a:p>
            <a:r>
              <a:rPr lang="en-GB" sz="2800" b="1" dirty="0"/>
              <a:t>Here’s the current version:               </a:t>
            </a:r>
            <a:r>
              <a:rPr lang="en-GB" sz="2800" b="1" dirty="0">
                <a:hlinkClick r:id="rId2"/>
              </a:rPr>
              <a:t>https://youtu.be/aGFcwuwYxfY</a:t>
            </a:r>
            <a:r>
              <a:rPr lang="en-GB" sz="28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1524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does the player do?</a:t>
            </a:r>
            <a:r>
              <a:rPr lang="en-GB" sz="4800" dirty="0"/>
              <a:t>			</a:t>
            </a:r>
            <a:r>
              <a:rPr lang="en-GB" dirty="0"/>
              <a:t>		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93C1CD2-EB32-4016-BC02-D27F8D76863F}"/>
              </a:ext>
            </a:extLst>
          </p:cNvPr>
          <p:cNvSpPr txBox="1">
            <a:spLocks/>
          </p:cNvSpPr>
          <p:nvPr/>
        </p:nvSpPr>
        <p:spPr>
          <a:xfrm>
            <a:off x="430526" y="3986726"/>
            <a:ext cx="4522365" cy="598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Breed Pets	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DC023A-69E1-48AA-A110-B9A00506267A}"/>
              </a:ext>
            </a:extLst>
          </p:cNvPr>
          <p:cNvSpPr txBox="1"/>
          <p:nvPr/>
        </p:nvSpPr>
        <p:spPr>
          <a:xfrm>
            <a:off x="9937470" y="3912621"/>
            <a:ext cx="2023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Plant Trees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8F3D33-1060-4E37-86EC-D4BA6F0158DD}"/>
              </a:ext>
            </a:extLst>
          </p:cNvPr>
          <p:cNvSpPr txBox="1"/>
          <p:nvPr/>
        </p:nvSpPr>
        <p:spPr>
          <a:xfrm>
            <a:off x="7537257" y="5394623"/>
            <a:ext cx="1931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Grow Fruit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2BB889-1AE2-4562-AD52-52A2EB9307F8}"/>
              </a:ext>
            </a:extLst>
          </p:cNvPr>
          <p:cNvSpPr txBox="1"/>
          <p:nvPr/>
        </p:nvSpPr>
        <p:spPr>
          <a:xfrm>
            <a:off x="2517999" y="5349390"/>
            <a:ext cx="2459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Level up Pets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15B003-6631-481C-9425-81B2E08DD374}"/>
              </a:ext>
            </a:extLst>
          </p:cNvPr>
          <p:cNvSpPr txBox="1"/>
          <p:nvPr/>
        </p:nvSpPr>
        <p:spPr>
          <a:xfrm>
            <a:off x="5165887" y="3912621"/>
            <a:ext cx="1880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Feed Pets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C90978-0D05-4666-AE3D-F7C931A84D2F}"/>
              </a:ext>
            </a:extLst>
          </p:cNvPr>
          <p:cNvSpPr txBox="1"/>
          <p:nvPr/>
        </p:nvSpPr>
        <p:spPr>
          <a:xfrm>
            <a:off x="7867277" y="2415787"/>
            <a:ext cx="19848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Get Seeds</a:t>
            </a:r>
          </a:p>
          <a:p>
            <a:endParaRPr lang="en-GB" sz="2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0588CF-23D6-4840-BC6A-5EC3BDE8E415}"/>
              </a:ext>
            </a:extLst>
          </p:cNvPr>
          <p:cNvSpPr txBox="1"/>
          <p:nvPr/>
        </p:nvSpPr>
        <p:spPr>
          <a:xfrm>
            <a:off x="2691709" y="2483029"/>
            <a:ext cx="205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Hatch Pets</a:t>
            </a:r>
          </a:p>
        </p:txBody>
      </p:sp>
      <p:sp>
        <p:nvSpPr>
          <p:cNvPr id="34" name="Arrow: Circular 33">
            <a:extLst>
              <a:ext uri="{FF2B5EF4-FFF2-40B4-BE49-F238E27FC236}">
                <a16:creationId xmlns:a16="http://schemas.microsoft.com/office/drawing/2014/main" id="{A39EABFE-FC2D-45E1-8C39-41A78D26355E}"/>
              </a:ext>
            </a:extLst>
          </p:cNvPr>
          <p:cNvSpPr/>
          <p:nvPr/>
        </p:nvSpPr>
        <p:spPr>
          <a:xfrm rot="5400000">
            <a:off x="7153745" y="2929742"/>
            <a:ext cx="2464881" cy="2464881"/>
          </a:xfrm>
          <a:prstGeom prst="circularArrow">
            <a:avLst>
              <a:gd name="adj1" fmla="val 10105"/>
              <a:gd name="adj2" fmla="val 1142319"/>
              <a:gd name="adj3" fmla="val 9170097"/>
              <a:gd name="adj4" fmla="val 10800000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7" name="Arrow: Circular 36">
            <a:extLst>
              <a:ext uri="{FF2B5EF4-FFF2-40B4-BE49-F238E27FC236}">
                <a16:creationId xmlns:a16="http://schemas.microsoft.com/office/drawing/2014/main" id="{B6A82035-DC72-4DC4-AA1D-A5095D8CFA74}"/>
              </a:ext>
            </a:extLst>
          </p:cNvPr>
          <p:cNvSpPr/>
          <p:nvPr/>
        </p:nvSpPr>
        <p:spPr>
          <a:xfrm rot="5400000">
            <a:off x="2487756" y="2945379"/>
            <a:ext cx="2464881" cy="2464881"/>
          </a:xfrm>
          <a:prstGeom prst="circularArrow">
            <a:avLst>
              <a:gd name="adj1" fmla="val 10105"/>
              <a:gd name="adj2" fmla="val 1142319"/>
              <a:gd name="adj3" fmla="val 9170097"/>
              <a:gd name="adj4" fmla="val 10800000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6380D52-5DFB-4466-ABC0-72F298696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105" y="2580763"/>
            <a:ext cx="5852172" cy="329184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C526F8B-FB65-4797-BDCA-075AFABAA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703" y="2444979"/>
            <a:ext cx="5852172" cy="32918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FCF5EB-A5A6-490E-980A-B31A0B7DAA42}"/>
              </a:ext>
            </a:extLst>
          </p:cNvPr>
          <p:cNvSpPr txBox="1"/>
          <p:nvPr/>
        </p:nvSpPr>
        <p:spPr>
          <a:xfrm>
            <a:off x="5581478" y="3006249"/>
            <a:ext cx="1707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Upgrade</a:t>
            </a:r>
          </a:p>
        </p:txBody>
      </p:sp>
    </p:spTree>
    <p:extLst>
      <p:ext uri="{BB962C8B-B14F-4D97-AF65-F5344CB8AC3E}">
        <p14:creationId xmlns:p14="http://schemas.microsoft.com/office/powerpoint/2010/main" val="2977342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25749-E9F3-4698-89D0-CC57789F9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Criticism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949C9-3670-4CDF-A800-3A1F859DB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742405"/>
            <a:ext cx="10554574" cy="3636511"/>
          </a:xfrm>
        </p:spPr>
        <p:txBody>
          <a:bodyPr>
            <a:noAutofit/>
          </a:bodyPr>
          <a:lstStyle/>
          <a:p>
            <a:r>
              <a:rPr lang="en-GB" sz="2800" b="1" dirty="0"/>
              <a:t>A visual feedback for when the pet is eating Fruit + showing which stat increased</a:t>
            </a:r>
          </a:p>
          <a:p>
            <a:r>
              <a:rPr lang="en-GB" sz="2800" b="1" dirty="0"/>
              <a:t>Pinching to zoom from pet stat window</a:t>
            </a:r>
          </a:p>
          <a:p>
            <a:r>
              <a:rPr lang="en-GB" sz="2800" b="1" dirty="0"/>
              <a:t>Customizing the Giant and pets</a:t>
            </a:r>
          </a:p>
          <a:p>
            <a:r>
              <a:rPr lang="en-GB" sz="2800" b="1" dirty="0"/>
              <a:t>Monetization</a:t>
            </a:r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372013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25749-E9F3-4698-89D0-CC57789F9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Addressing Criticism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058363-DF83-4908-B2E2-99989B501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0" t="27466" r="57068" b="29450"/>
          <a:stretch/>
        </p:blipFill>
        <p:spPr>
          <a:xfrm>
            <a:off x="3764843" y="3338808"/>
            <a:ext cx="2000097" cy="25125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26E1EA-69AA-473F-96A2-0C67D95750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59" t="63265" r="8240" b="14150"/>
          <a:stretch/>
        </p:blipFill>
        <p:spPr>
          <a:xfrm>
            <a:off x="5451407" y="2742762"/>
            <a:ext cx="1951309" cy="15207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DD3BE6-E8AF-4E45-A6E1-42E08FA77D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54" t="76015" r="31288" b="8911"/>
          <a:stretch/>
        </p:blipFill>
        <p:spPr>
          <a:xfrm>
            <a:off x="4272553" y="4636677"/>
            <a:ext cx="853290" cy="75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46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25749-E9F3-4698-89D0-CC57789F9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Addressing Criticism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226613-9280-4F9E-B8C9-F861FB71D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717478" y="989045"/>
            <a:ext cx="32422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85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25749-E9F3-4698-89D0-CC57789F9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Addressing Criticism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8453C8-7454-4B28-B8A8-A05175688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746" y="2744737"/>
            <a:ext cx="5852172" cy="32918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D2527-1EC7-4D77-888F-A500959654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004"/>
          <a:stretch/>
        </p:blipFill>
        <p:spPr>
          <a:xfrm>
            <a:off x="2609232" y="2679423"/>
            <a:ext cx="1701511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4738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Custom 2">
      <a:dk1>
        <a:srgbClr val="7F7F7F"/>
      </a:dk1>
      <a:lt1>
        <a:srgbClr val="FFFFFF"/>
      </a:lt1>
      <a:dk2>
        <a:srgbClr val="E36363"/>
      </a:dk2>
      <a:lt2>
        <a:srgbClr val="CAE8AA"/>
      </a:lt2>
      <a:accent1>
        <a:srgbClr val="00B0F0"/>
      </a:accent1>
      <a:accent2>
        <a:srgbClr val="0070C0"/>
      </a:accent2>
      <a:accent3>
        <a:srgbClr val="002060"/>
      </a:accent3>
      <a:accent4>
        <a:srgbClr val="7030A0"/>
      </a:accent4>
      <a:accent5>
        <a:srgbClr val="7B4A3A"/>
      </a:accent5>
      <a:accent6>
        <a:srgbClr val="CBA092"/>
      </a:accent6>
      <a:hlink>
        <a:srgbClr val="E2A200"/>
      </a:hlink>
      <a:folHlink>
        <a:srgbClr val="FFC42F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506</TotalTime>
  <Words>349</Words>
  <Application>Microsoft Office PowerPoint</Application>
  <PresentationFormat>Widescreen</PresentationFormat>
  <Paragraphs>69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Century Gothic</vt:lpstr>
      <vt:lpstr>Wingdings 2</vt:lpstr>
      <vt:lpstr>Quotable</vt:lpstr>
      <vt:lpstr>Level 6 Group 2</vt:lpstr>
      <vt:lpstr>Gaia</vt:lpstr>
      <vt:lpstr>Psychographic     </vt:lpstr>
      <vt:lpstr>Gaia</vt:lpstr>
      <vt:lpstr>What does the player do?     </vt:lpstr>
      <vt:lpstr>Criticism</vt:lpstr>
      <vt:lpstr>Addressing Criticism</vt:lpstr>
      <vt:lpstr>Addressing Criticism</vt:lpstr>
      <vt:lpstr>Addressing Criticism</vt:lpstr>
      <vt:lpstr>Addressing Criticism</vt:lpstr>
      <vt:lpstr>The Game Over Time</vt:lpstr>
      <vt:lpstr>The Game Over Time</vt:lpstr>
      <vt:lpstr>The Game Over Time</vt:lpstr>
      <vt:lpstr>Upgrading Trees</vt:lpstr>
      <vt:lpstr>Meaningful Decisions</vt:lpstr>
      <vt:lpstr>STATs and Affinity</vt:lpstr>
      <vt:lpstr>Caring for your pet</vt:lpstr>
      <vt:lpstr>Representing mood in Gaia</vt:lpstr>
      <vt:lpstr>Loss Aversion</vt:lpstr>
      <vt:lpstr>Variable Reward Schedule</vt:lpstr>
      <vt:lpstr>Contest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6 Group 2</dc:title>
  <dc:creator>Elliot Chester</dc:creator>
  <cp:lastModifiedBy>Elliot Chester</cp:lastModifiedBy>
  <cp:revision>50</cp:revision>
  <dcterms:created xsi:type="dcterms:W3CDTF">2018-10-12T13:26:35Z</dcterms:created>
  <dcterms:modified xsi:type="dcterms:W3CDTF">2018-12-10T09:55:55Z</dcterms:modified>
</cp:coreProperties>
</file>